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poptropica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0984" y="366487"/>
            <a:ext cx="8915399" cy="1397000"/>
          </a:xfrm>
        </p:spPr>
        <p:txBody>
          <a:bodyPr/>
          <a:lstStyle/>
          <a:p>
            <a:r>
              <a:rPr lang="en-US" dirty="0" smtClean="0"/>
              <a:t>Poptropica!!!!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5056" y="4475747"/>
            <a:ext cx="8915399" cy="1672843"/>
          </a:xfrm>
        </p:spPr>
        <p:txBody>
          <a:bodyPr/>
          <a:lstStyle/>
          <a:p>
            <a:r>
              <a:rPr lang="en-US" dirty="0">
                <a:hlinkClick r:id="rId2"/>
              </a:rPr>
              <a:t>http://www.poptropica.com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By:Aditya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3326" y="-415"/>
            <a:ext cx="3537129" cy="502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550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5287" y="192506"/>
            <a:ext cx="8915399" cy="914400"/>
          </a:xfrm>
        </p:spPr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poptropica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47792" y="1106907"/>
            <a:ext cx="8915399" cy="3930482"/>
          </a:xfrm>
        </p:spPr>
        <p:txBody>
          <a:bodyPr/>
          <a:lstStyle/>
          <a:p>
            <a:r>
              <a:rPr lang="en-US" dirty="0" smtClean="0"/>
              <a:t>Poptropica is a game where there are many different islands and get a medallion. After you finish the island and get the medal you can wear the medal.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5589" y="1839949"/>
            <a:ext cx="3512636" cy="501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522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7950" y="0"/>
            <a:ext cx="8915399" cy="15280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poptropicans look like?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52811" y="1528010"/>
            <a:ext cx="3106568" cy="114300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They look like a oval head and body. Their arms are like a long, skinny arm and oval hands. But their body isn’t connected to their head!-------------------------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9065" y="908384"/>
            <a:ext cx="20574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2170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8" y="72189"/>
            <a:ext cx="8915399" cy="1118937"/>
          </a:xfrm>
        </p:spPr>
        <p:txBody>
          <a:bodyPr/>
          <a:lstStyle/>
          <a:p>
            <a:r>
              <a:rPr lang="en-US" dirty="0" smtClean="0"/>
              <a:t>Clothing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539" y="1336347"/>
            <a:ext cx="8915399" cy="1418885"/>
          </a:xfrm>
        </p:spPr>
        <p:txBody>
          <a:bodyPr/>
          <a:lstStyle/>
          <a:p>
            <a:r>
              <a:rPr lang="en-US" dirty="0" smtClean="0"/>
              <a:t>You can get the clothes from other people by clicking the green t-shirt in the corner of the game then click the character and then you can choose what you want from them</a:t>
            </a:r>
          </a:p>
          <a:p>
            <a:r>
              <a:rPr lang="en-US" sz="1400" dirty="0" smtClean="0"/>
              <a:t>P.S They still have the same clothes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41" y="1984330"/>
            <a:ext cx="6380437" cy="498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1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4058" y="41856"/>
            <a:ext cx="8915399" cy="1001333"/>
          </a:xfrm>
        </p:spPr>
        <p:txBody>
          <a:bodyPr/>
          <a:lstStyle/>
          <a:p>
            <a:r>
              <a:rPr lang="en-NZ" dirty="0" smtClean="0"/>
              <a:t>Weird stuff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782" y="1750843"/>
            <a:ext cx="6490393" cy="2602216"/>
          </a:xfrm>
        </p:spPr>
        <p:txBody>
          <a:bodyPr/>
          <a:lstStyle/>
          <a:p>
            <a:r>
              <a:rPr lang="en-NZ" dirty="0" smtClean="0"/>
              <a:t>I don’t know  why but poptropicans can jump really, really high and jump really far!!! They also jump through the floor! There is a lot more!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6694" y="1043189"/>
            <a:ext cx="3580172" cy="307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65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9823" y="385012"/>
            <a:ext cx="8915399" cy="1186212"/>
          </a:xfrm>
        </p:spPr>
        <p:txBody>
          <a:bodyPr/>
          <a:lstStyle/>
          <a:p>
            <a:r>
              <a:rPr lang="en-US" dirty="0" smtClean="0"/>
              <a:t>How to get to </a:t>
            </a:r>
            <a:r>
              <a:rPr lang="en-US" dirty="0" err="1" smtClean="0"/>
              <a:t>poptropica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9823" y="1995542"/>
            <a:ext cx="8915399" cy="1126283"/>
          </a:xfrm>
        </p:spPr>
        <p:txBody>
          <a:bodyPr/>
          <a:lstStyle/>
          <a:p>
            <a:r>
              <a:rPr lang="en-US" dirty="0" smtClean="0"/>
              <a:t>All you have to do is go on to google chrome or  i</a:t>
            </a:r>
            <a:r>
              <a:rPr lang="en-US" dirty="0" smtClean="0"/>
              <a:t>nternet explorer and type up Poptropica. When you click enter it will give a list of websites. Then click the first website or click the link at the start of the pp.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NZ" dirty="0"/>
              <a:t>Search Results</a:t>
            </a:r>
          </a:p>
          <a:p>
            <a:r>
              <a:rPr lang="en-NZ" dirty="0" err="1" smtClean="0"/>
              <a:t>Poptropica</a:t>
            </a:r>
            <a:r>
              <a:rPr lang="en-NZ" dirty="0" smtClean="0">
                <a:sym typeface="Wingdings" panose="05000000000000000000" pitchFamily="2" charset="2"/>
              </a:rPr>
              <a:t>----------</a:t>
            </a:r>
            <a:r>
              <a:rPr lang="en-NZ" dirty="0" smtClean="0"/>
              <a:t>click this when it shows the list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24916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2847" y="144887"/>
            <a:ext cx="8915399" cy="1181637"/>
          </a:xfrm>
        </p:spPr>
        <p:txBody>
          <a:bodyPr/>
          <a:lstStyle/>
          <a:p>
            <a:r>
              <a:rPr lang="en-NZ" dirty="0" smtClean="0"/>
              <a:t>Thanks for watching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1940" y="2227363"/>
            <a:ext cx="8915399" cy="1126283"/>
          </a:xfrm>
        </p:spPr>
        <p:txBody>
          <a:bodyPr/>
          <a:lstStyle/>
          <a:p>
            <a:r>
              <a:rPr lang="en-NZ" dirty="0" smtClean="0"/>
              <a:t>Credits: Aditya K and computer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8481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</TotalTime>
  <Words>226</Words>
  <Application>Microsoft Office PowerPoint</Application>
  <PresentationFormat>Widescreen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Wisp</vt:lpstr>
      <vt:lpstr>Poptropica!!!!</vt:lpstr>
      <vt:lpstr>What is poptropica?</vt:lpstr>
      <vt:lpstr>What do poptropicans look like?</vt:lpstr>
      <vt:lpstr>Clothing</vt:lpstr>
      <vt:lpstr>Weird stuff</vt:lpstr>
      <vt:lpstr>How to get to poptropica</vt:lpstr>
      <vt:lpstr>Thanks for watching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Poptropica!!!!</dc:title>
  <dc:creator>Class1</dc:creator>
  <cp:lastModifiedBy>Class1</cp:lastModifiedBy>
  <cp:revision>8</cp:revision>
  <dcterms:created xsi:type="dcterms:W3CDTF">2015-12-10T00:39:53Z</dcterms:created>
  <dcterms:modified xsi:type="dcterms:W3CDTF">2015-12-14T21:11:48Z</dcterms:modified>
</cp:coreProperties>
</file>